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9" r:id="rId10"/>
    <p:sldId id="263" r:id="rId11"/>
    <p:sldId id="264" r:id="rId12"/>
    <p:sldId id="265" r:id="rId13"/>
    <p:sldId id="270" r:id="rId14"/>
    <p:sldId id="271" r:id="rId15"/>
    <p:sldId id="26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558-9C09-4509-A8C5-1168F890606F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B74B-151B-4579-A854-157D1FFFD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558-9C09-4509-A8C5-1168F890606F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B74B-151B-4579-A854-157D1FFFD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558-9C09-4509-A8C5-1168F890606F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B74B-151B-4579-A854-157D1FFFD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558-9C09-4509-A8C5-1168F890606F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B74B-151B-4579-A854-157D1FFFD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558-9C09-4509-A8C5-1168F890606F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B74B-151B-4579-A854-157D1FFFD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558-9C09-4509-A8C5-1168F890606F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B74B-151B-4579-A854-157D1FFFD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558-9C09-4509-A8C5-1168F890606F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B74B-151B-4579-A854-157D1FFFD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558-9C09-4509-A8C5-1168F890606F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B74B-151B-4579-A854-157D1FFFD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558-9C09-4509-A8C5-1168F890606F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B74B-151B-4579-A854-157D1FFFD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558-9C09-4509-A8C5-1168F890606F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B74B-151B-4579-A854-157D1FFFD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558-9C09-4509-A8C5-1168F890606F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B74B-151B-4579-A854-157D1FFFD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C4558-9C09-4509-A8C5-1168F890606F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2B74B-151B-4579-A854-157D1FFFD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Awaasplus 2.0 workflow</a:t>
            </a:r>
            <a:endParaRPr lang="en-US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2.Housing Related Question(Before Entry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2232248" cy="55446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3779912" y="3645024"/>
            <a:ext cx="12241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33.Housing Related Question(After Entry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24744"/>
            <a:ext cx="2376264" cy="5400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99592" y="188640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Housing Related Questions</a:t>
            </a:r>
            <a:endParaRPr lang="en-US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Old house/vacant site </a:t>
            </a:r>
            <a:r>
              <a:rPr lang="en-US" dirty="0" err="1" smtClean="0"/>
              <a:t>evidances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779912" y="364502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35.Captured Old House Image.jpg"/>
          <p:cNvPicPr>
            <a:picLocks noChangeAspect="1"/>
          </p:cNvPicPr>
          <p:nvPr/>
        </p:nvPicPr>
        <p:blipFill>
          <a:blip r:embed="rId2" cstate="print"/>
          <a:srcRect b="17454"/>
          <a:stretch>
            <a:fillRect/>
          </a:stretch>
        </p:blipFill>
        <p:spPr>
          <a:xfrm>
            <a:off x="323528" y="1268760"/>
            <a:ext cx="3276600" cy="46382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 descr="37.Vacant Site Imaged Captured.jpg"/>
          <p:cNvPicPr>
            <a:picLocks noChangeAspect="1"/>
          </p:cNvPicPr>
          <p:nvPr/>
        </p:nvPicPr>
        <p:blipFill>
          <a:blip r:embed="rId3" cstate="print"/>
          <a:srcRect b="21718"/>
          <a:stretch>
            <a:fillRect/>
          </a:stretch>
        </p:blipFill>
        <p:spPr>
          <a:xfrm>
            <a:off x="5004048" y="1196752"/>
            <a:ext cx="3228975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Save Survey by Surveyor Authentication</a:t>
            </a:r>
            <a:endParaRPr lang="en-US" dirty="0"/>
          </a:p>
        </p:txBody>
      </p:sp>
      <p:pic>
        <p:nvPicPr>
          <p:cNvPr id="4" name="Picture 3" descr="38.Face Authentication.jpg"/>
          <p:cNvPicPr>
            <a:picLocks noChangeAspect="1"/>
          </p:cNvPicPr>
          <p:nvPr/>
        </p:nvPicPr>
        <p:blipFill>
          <a:blip r:embed="rId2" cstate="print"/>
          <a:srcRect b="6362"/>
          <a:stretch>
            <a:fillRect/>
          </a:stretch>
        </p:blipFill>
        <p:spPr>
          <a:xfrm>
            <a:off x="323528" y="1412776"/>
            <a:ext cx="2339752" cy="51125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 descr="39.Face With(Avtar).jpg"/>
          <p:cNvPicPr>
            <a:picLocks noChangeAspect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>
          <a:xfrm>
            <a:off x="3275856" y="1412776"/>
            <a:ext cx="2376264" cy="51125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2699792" y="378904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724128" y="378904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40.Face Authentication Successful.jpg"/>
          <p:cNvPicPr>
            <a:picLocks noChangeAspect="1"/>
          </p:cNvPicPr>
          <p:nvPr/>
        </p:nvPicPr>
        <p:blipFill>
          <a:blip r:embed="rId4" cstate="print"/>
          <a:srcRect t="2751" b="4851"/>
          <a:stretch>
            <a:fillRect/>
          </a:stretch>
        </p:blipFill>
        <p:spPr>
          <a:xfrm>
            <a:off x="6300192" y="1412776"/>
            <a:ext cx="2664296" cy="51125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Save Survey by Surveyor Authentication</a:t>
            </a:r>
            <a:endParaRPr lang="en-US" dirty="0"/>
          </a:p>
        </p:txBody>
      </p:sp>
      <p:pic>
        <p:nvPicPr>
          <p:cNvPr id="9" name="Picture 8" descr="41.Record saved in Database.jpg"/>
          <p:cNvPicPr>
            <a:picLocks noChangeAspect="1"/>
          </p:cNvPicPr>
          <p:nvPr/>
        </p:nvPicPr>
        <p:blipFill>
          <a:blip r:embed="rId2" cstate="print"/>
          <a:srcRect b="25186"/>
          <a:stretch>
            <a:fillRect/>
          </a:stretch>
        </p:blipFill>
        <p:spPr>
          <a:xfrm>
            <a:off x="683568" y="1412776"/>
            <a:ext cx="3086100" cy="48965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3851920" y="3861048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42.Beneficiary List.jpg"/>
          <p:cNvPicPr>
            <a:picLocks noChangeAspect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>
          <a:xfrm>
            <a:off x="5076056" y="1412776"/>
            <a:ext cx="3096344" cy="50405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Upload Saved Data of Survey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771800" y="378904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47.Data Uploaded Successfully.jpg"/>
          <p:cNvPicPr>
            <a:picLocks noChangeAspect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>
          <a:xfrm>
            <a:off x="6444208" y="1124744"/>
            <a:ext cx="2448272" cy="51699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Right Arrow 13"/>
          <p:cNvSpPr/>
          <p:nvPr/>
        </p:nvSpPr>
        <p:spPr>
          <a:xfrm>
            <a:off x="5868144" y="378904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45.Select Check 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052736"/>
            <a:ext cx="2592288" cy="53285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 descr="Dashobard.jpeg"/>
          <p:cNvPicPr>
            <a:picLocks noChangeAspect="1"/>
          </p:cNvPicPr>
          <p:nvPr/>
        </p:nvPicPr>
        <p:blipFill>
          <a:blip r:embed="rId4" cstate="print"/>
          <a:srcRect b="9722"/>
          <a:stretch>
            <a:fillRect/>
          </a:stretch>
        </p:blipFill>
        <p:spPr>
          <a:xfrm>
            <a:off x="251520" y="1052736"/>
            <a:ext cx="2664296" cy="49685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Model validation and upload</a:t>
            </a:r>
            <a:endParaRPr lang="en-US" dirty="0"/>
          </a:p>
        </p:txBody>
      </p:sp>
      <p:pic>
        <p:nvPicPr>
          <p:cNvPr id="4100" name="Picture 4" descr="D:\PMAY-G 2.0\Video &amp; Screenshot_06Aug2024\Screenshots\3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2511868" cy="5301208"/>
          </a:xfrm>
          <a:prstGeom prst="rect">
            <a:avLst/>
          </a:prstGeom>
          <a:noFill/>
        </p:spPr>
      </p:pic>
      <p:pic>
        <p:nvPicPr>
          <p:cNvPr id="4101" name="Picture 5" descr="D:\PMAY-G 2.0\Video &amp; Screenshot_06Aug2024\Screenshots\3.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6045" y="1340768"/>
            <a:ext cx="2137955" cy="4525963"/>
          </a:xfrm>
          <a:prstGeom prst="rect">
            <a:avLst/>
          </a:prstGeom>
          <a:noFill/>
        </p:spPr>
      </p:pic>
      <p:pic>
        <p:nvPicPr>
          <p:cNvPr id="4102" name="Picture 6" descr="D:\PMAY-G 2.0\Video &amp; Screenshot_06Aug2024\Screenshots\3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268760"/>
            <a:ext cx="2415395" cy="5105426"/>
          </a:xfrm>
          <a:prstGeom prst="rect">
            <a:avLst/>
          </a:prstGeom>
          <a:noFill/>
        </p:spPr>
      </p:pic>
      <p:pic>
        <p:nvPicPr>
          <p:cNvPr id="4103" name="Picture 7" descr="D:\PMAY-G 2.0\Video &amp; Screenshot_06Aug2024\Screenshots\3.1.jpg"/>
          <p:cNvPicPr>
            <a:picLocks noChangeAspect="1" noChangeArrowheads="1"/>
          </p:cNvPicPr>
          <p:nvPr/>
        </p:nvPicPr>
        <p:blipFill>
          <a:blip r:embed="rId5" cstate="print"/>
          <a:srcRect l="3715" t="56248" b="28132"/>
          <a:stretch>
            <a:fillRect/>
          </a:stretch>
        </p:blipFill>
        <p:spPr bwMode="auto">
          <a:xfrm rot="5400000">
            <a:off x="-781273" y="3237657"/>
            <a:ext cx="3145706" cy="108012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1475656" y="3573016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https://pmayg.nic.in/netiay/infoapp.html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 Page Link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Surveyor GP Mapping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55340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251520" y="2060848"/>
            <a:ext cx="858807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Signup/Login</a:t>
            </a:r>
            <a:endParaRPr lang="en-US" dirty="0"/>
          </a:p>
        </p:txBody>
      </p:sp>
      <p:pic>
        <p:nvPicPr>
          <p:cNvPr id="6" name="Picture 5" descr="1.AwaasPlus2.O Login Sc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2664296" cy="51845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 descr="2.Enter Mobile No. &amp; Click on Send OT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196752"/>
            <a:ext cx="2736304" cy="51845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 descr="3.Enter OT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196752"/>
            <a:ext cx="2736304" cy="51845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mtClean="0"/>
              <a:t>Face Key </a:t>
            </a:r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699792" y="350100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96136" y="350100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4.Face Authentication for Log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2421742" cy="51845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Content Placeholder 14" descr="5.All checks for Pri Flight Avat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1052736"/>
            <a:ext cx="2448272" cy="5302785"/>
          </a:xfrm>
          <a:ln w="3175">
            <a:solidFill>
              <a:schemeClr val="tx1"/>
            </a:solidFill>
          </a:ln>
        </p:spPr>
      </p:pic>
      <p:pic>
        <p:nvPicPr>
          <p:cNvPr id="16" name="Picture 15" descr="6.Face Authentication Successf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052736"/>
            <a:ext cx="2500708" cy="53012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Select Panchayat &amp; Village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707904" y="3501008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14.Select Panchayat.jpg"/>
          <p:cNvPicPr>
            <a:picLocks noChangeAspect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>
          <a:xfrm>
            <a:off x="683568" y="1268760"/>
            <a:ext cx="2880320" cy="49685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Content Placeholder 15" descr="15.Select Vill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5499"/>
          <a:stretch>
            <a:fillRect/>
          </a:stretch>
        </p:blipFill>
        <p:spPr>
          <a:xfrm>
            <a:off x="5148064" y="1206483"/>
            <a:ext cx="2952328" cy="4958821"/>
          </a:xfr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Add HH to survey</a:t>
            </a:r>
            <a:endParaRPr lang="en-US" dirty="0"/>
          </a:p>
        </p:txBody>
      </p:sp>
      <p:pic>
        <p:nvPicPr>
          <p:cNvPr id="7" name="Content Placeholder 6" descr="16.Add Benefici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722"/>
          <a:stretch>
            <a:fillRect/>
          </a:stretch>
        </p:blipFill>
        <p:spPr>
          <a:xfrm>
            <a:off x="179512" y="1196752"/>
            <a:ext cx="2009023" cy="4104456"/>
          </a:xfrm>
          <a:ln w="3175"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2267744" y="335699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80112" y="342900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0.Individual Particular Question (Before Entry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980728"/>
            <a:ext cx="2600399" cy="56886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 descr="11.Individual Particular Question (After Entry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980728"/>
            <a:ext cx="2717550" cy="56612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Family Members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627784" y="357301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21.Add Family Member Page.jpg"/>
          <p:cNvPicPr>
            <a:picLocks noChangeAspect="1"/>
          </p:cNvPicPr>
          <p:nvPr/>
        </p:nvPicPr>
        <p:blipFill>
          <a:blip r:embed="rId2" cstate="print"/>
          <a:srcRect b="6732"/>
          <a:stretch>
            <a:fillRect/>
          </a:stretch>
        </p:blipFill>
        <p:spPr>
          <a:xfrm>
            <a:off x="6588224" y="1196752"/>
            <a:ext cx="2376264" cy="46805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 descr="12.Add Family Members (Before Entry).jpg"/>
          <p:cNvPicPr>
            <a:picLocks noChangeAspect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>
          <a:xfrm>
            <a:off x="179512" y="1196752"/>
            <a:ext cx="2560464" cy="53285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Content Placeholder 12" descr="13.Add Family Members (After Entry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5651"/>
          <a:stretch>
            <a:fillRect/>
          </a:stretch>
        </p:blipFill>
        <p:spPr>
          <a:xfrm>
            <a:off x="3275856" y="1196752"/>
            <a:ext cx="2520280" cy="5328592"/>
          </a:xfrm>
          <a:ln w="3175">
            <a:solidFill>
              <a:schemeClr val="tx1"/>
            </a:solidFill>
          </a:ln>
        </p:spPr>
      </p:pic>
      <p:sp>
        <p:nvSpPr>
          <p:cNvPr id="14" name="Right Arrow 13"/>
          <p:cNvSpPr/>
          <p:nvPr/>
        </p:nvSpPr>
        <p:spPr>
          <a:xfrm>
            <a:off x="5868144" y="371703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Face Key Generation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11760" y="357301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23.Select Check B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478"/>
          <a:stretch>
            <a:fillRect/>
          </a:stretch>
        </p:blipFill>
        <p:spPr>
          <a:xfrm>
            <a:off x="179512" y="1196752"/>
            <a:ext cx="2088232" cy="4608512"/>
          </a:xfrm>
          <a:ln w="3175">
            <a:solidFill>
              <a:schemeClr val="tx1"/>
            </a:solidFill>
          </a:ln>
        </p:spPr>
      </p:pic>
      <p:pic>
        <p:nvPicPr>
          <p:cNvPr id="13" name="Picture 12" descr="25.Aadhaar Auth Failed.jpg"/>
          <p:cNvPicPr>
            <a:picLocks noChangeAspect="1"/>
          </p:cNvPicPr>
          <p:nvPr/>
        </p:nvPicPr>
        <p:blipFill>
          <a:blip r:embed="rId3" cstate="print"/>
          <a:srcRect b="6029"/>
          <a:stretch>
            <a:fillRect/>
          </a:stretch>
        </p:blipFill>
        <p:spPr>
          <a:xfrm>
            <a:off x="3059832" y="1196752"/>
            <a:ext cx="2304256" cy="51125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 descr="26.Capture Face Key.jpg"/>
          <p:cNvPicPr>
            <a:picLocks noChangeAspect="1"/>
          </p:cNvPicPr>
          <p:nvPr/>
        </p:nvPicPr>
        <p:blipFill>
          <a:blip r:embed="rId4" cstate="print"/>
          <a:srcRect b="5901"/>
          <a:stretch>
            <a:fillRect/>
          </a:stretch>
        </p:blipFill>
        <p:spPr>
          <a:xfrm>
            <a:off x="6300192" y="1196752"/>
            <a:ext cx="2555776" cy="51125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Right Arrow 16"/>
          <p:cNvSpPr/>
          <p:nvPr/>
        </p:nvSpPr>
        <p:spPr>
          <a:xfrm>
            <a:off x="5508104" y="357301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Face Key Generated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555776" y="342900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31.Face Key Generated.jpg"/>
          <p:cNvPicPr>
            <a:picLocks noChangeAspect="1"/>
          </p:cNvPicPr>
          <p:nvPr/>
        </p:nvPicPr>
        <p:blipFill>
          <a:blip r:embed="rId2" cstate="print"/>
          <a:srcRect b="5026"/>
          <a:stretch>
            <a:fillRect/>
          </a:stretch>
        </p:blipFill>
        <p:spPr>
          <a:xfrm>
            <a:off x="6516216" y="1124744"/>
            <a:ext cx="2448272" cy="51671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Right Arrow 16"/>
          <p:cNvSpPr/>
          <p:nvPr/>
        </p:nvSpPr>
        <p:spPr>
          <a:xfrm>
            <a:off x="5724128" y="342900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28.All checked_Avat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2243585" cy="4608512"/>
          </a:xfrm>
          <a:ln w="3175">
            <a:solidFill>
              <a:schemeClr val="tx1"/>
            </a:solidFill>
          </a:ln>
        </p:spPr>
      </p:pic>
      <p:pic>
        <p:nvPicPr>
          <p:cNvPr id="16" name="Picture 15" descr="30.Face Regi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124744"/>
            <a:ext cx="2448272" cy="47525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60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Awaasplus 2.0 workflow</vt:lpstr>
      <vt:lpstr>Surveyor GP Mapping</vt:lpstr>
      <vt:lpstr>Signup/Login</vt:lpstr>
      <vt:lpstr>Face Key Registration</vt:lpstr>
      <vt:lpstr>Select Panchayat &amp; Village</vt:lpstr>
      <vt:lpstr>Add HH to survey</vt:lpstr>
      <vt:lpstr>Add Family Members</vt:lpstr>
      <vt:lpstr>Face Key Generation</vt:lpstr>
      <vt:lpstr>Face Key Generated</vt:lpstr>
      <vt:lpstr>Slide 10</vt:lpstr>
      <vt:lpstr>Old house/vacant site evidances</vt:lpstr>
      <vt:lpstr>Save Survey by Surveyor Authentication</vt:lpstr>
      <vt:lpstr>Save Survey by Surveyor Authentication</vt:lpstr>
      <vt:lpstr>Upload Saved Data of Survey </vt:lpstr>
      <vt:lpstr>AI Model validation and upload</vt:lpstr>
      <vt:lpstr>https://pmayg.nic.in/netiay/infoapp.html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VSM</dc:creator>
  <cp:lastModifiedBy>VSM</cp:lastModifiedBy>
  <cp:revision>59</cp:revision>
  <dcterms:created xsi:type="dcterms:W3CDTF">2024-08-06T09:42:39Z</dcterms:created>
  <dcterms:modified xsi:type="dcterms:W3CDTF">2024-08-29T09:28:34Z</dcterms:modified>
</cp:coreProperties>
</file>